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>
        <p:scale>
          <a:sx n="67" d="100"/>
          <a:sy n="67" d="100"/>
        </p:scale>
        <p:origin x="54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B2796-C9E8-4F51-A8E3-7279E7F62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270" y="1705638"/>
            <a:ext cx="6211330" cy="2162432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0619FD-059B-4E79-946F-E427B49E0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1535" y="2385281"/>
            <a:ext cx="2572265" cy="80314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50B270-EE2E-451B-B9B1-2ACEFBF0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B99-DE81-4588-9FDD-E992C96847C2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FA0E0D-8D20-4DB6-A7CB-3F0AFE0F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36F24D-11CC-4DA8-A3AA-3F571C3F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4ECC-5ED9-4804-B75B-EEDFEB48D6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377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BD5F94-8DCC-4EBF-8D10-F63358956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182819"/>
            <a:ext cx="5591175" cy="41322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7A62B3D6-D38C-4826-9FB4-1F46C0D2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814387"/>
            <a:ext cx="559117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00AE9D35-8F50-44C4-81C0-7520BEF74E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7963" y="814387"/>
            <a:ext cx="4681537" cy="55006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es-CL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88B98FE-0234-4D01-B77A-7AA37D1D156E}"/>
              </a:ext>
            </a:extLst>
          </p:cNvPr>
          <p:cNvCxnSpPr/>
          <p:nvPr userDrawn="1"/>
        </p:nvCxnSpPr>
        <p:spPr>
          <a:xfrm>
            <a:off x="723899" y="2057403"/>
            <a:ext cx="559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2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2FF47-80B7-4DA0-A442-C6BFA80E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AAD10D-F0CB-4922-B135-A991E71AC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797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71809E-B91C-4CAD-9D95-E3FF9A8B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B99-DE81-4588-9FDD-E992C96847C2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616D5-91EF-41AF-A071-8B7EF8CB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8D18E8-FFFF-4370-97E7-091BDC2B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4ECC-5ED9-4804-B75B-EEDFEB48D6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145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95A6F-61F9-4694-A78C-AEA9B98F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551657"/>
            <a:ext cx="5181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D390D-C917-42B0-A931-DE5BCAC8B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1" y="2012157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59E29F-F59E-4BE2-ACC5-46B419321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1" y="551657"/>
            <a:ext cx="5181600" cy="581183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622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28804-8A2F-4B77-9785-98C91013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355600"/>
            <a:ext cx="10515600" cy="1325563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71DCBE-A0AA-481C-A6F3-94AEB0292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475" y="1928812"/>
            <a:ext cx="3413125" cy="45735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DA4701-3A14-4369-BE29-718308217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0925" y="1928812"/>
            <a:ext cx="442595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0A218FC8-83A5-4925-BA69-9E6F254E1C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101" y="1929606"/>
            <a:ext cx="1571624" cy="45735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12" name="Marcador de contenido 5">
            <a:extLst>
              <a:ext uri="{FF2B5EF4-FFF2-40B4-BE49-F238E27FC236}">
                <a16:creationId xmlns:a16="http://schemas.microsoft.com/office/drawing/2014/main" id="{D1522EBD-E06A-4A04-A1DC-32A6C24E47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00925" y="3429000"/>
            <a:ext cx="442595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id="{58199CC1-4596-4227-B99C-D0918B4059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00925" y="4972050"/>
            <a:ext cx="442595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7613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0F40E-6291-43D7-889F-214F5065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ABCFA5-7D5A-4C74-81E4-301416B2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B99-DE81-4588-9FDD-E992C96847C2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3958AF-E3C3-481B-B4C2-DB492339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28A752-A2D1-4541-91B3-A570A8A8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4ECC-5ED9-4804-B75B-EEDFEB48D6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779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B46D2A-FCCA-4DA7-B073-BDBA5119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B99-DE81-4588-9FDD-E992C96847C2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1A6E2D-DB01-4398-870E-AF498026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D9616E-9F01-4594-A533-B9F4AA0A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4ECC-5ED9-4804-B75B-EEDFEB48D6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434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42EC511E-973B-4740-9351-9F1CEC96D4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03912" y="157162"/>
            <a:ext cx="6288089" cy="670083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5CBF09-F4CE-4B75-B4BA-00EA7FB5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6" y="714375"/>
            <a:ext cx="4918074" cy="1600200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27122F-AC98-43CE-9AC0-407253630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476" y="2443161"/>
            <a:ext cx="4918074" cy="2343151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0" name="Rectángulo 9" descr="Haga clic para escribir texto">
            <a:extLst>
              <a:ext uri="{FF2B5EF4-FFF2-40B4-BE49-F238E27FC236}">
                <a16:creationId xmlns:a16="http://schemas.microsoft.com/office/drawing/2014/main" id="{2C87872E-D6FA-4D15-817F-4866849C7F87}"/>
              </a:ext>
            </a:extLst>
          </p:cNvPr>
          <p:cNvSpPr/>
          <p:nvPr userDrawn="1"/>
        </p:nvSpPr>
        <p:spPr>
          <a:xfrm>
            <a:off x="625476" y="4976811"/>
            <a:ext cx="6789737" cy="129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CL" sz="2400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35BA3A80-C354-4DDB-AB75-6E6CCB8BB8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5838" y="5114925"/>
            <a:ext cx="6143625" cy="900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326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ADE90-71D7-462F-89D2-2269A2FE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3990D2-1612-43FC-AD16-F99128E50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CC05E1-B2DA-4A2B-A3D8-70A4BCC3A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1A59C4-0B20-49C9-9C56-CA42A326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B99-DE81-4588-9FDD-E992C96847C2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33A060-9991-4378-AE48-2F221CD7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B1E077-8603-4083-9A62-0CB1F823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4ECC-5ED9-4804-B75B-EEDFEB48D6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591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E8F272-7814-4DFF-977E-224B4A83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100321-799D-492A-A631-75E220B23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900F74-ADC7-401F-860F-B5ADD9CFE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BDB99-DE81-4588-9FDD-E992C96847C2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4719CB-DBDA-44AC-9EC8-EB2D4EB82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8FF776-FD31-4965-8262-6B885105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84ECC-5ED9-4804-B75B-EEDFEB48D6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136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B0A2014-947C-466A-85CD-2D86810C1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5C061FA-1EBD-47E3-8314-BFF68E915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036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4E8BB78-2770-4523-8174-FD1FC07B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783D9FB-E01E-4A8E-9D0B-642760EF6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765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23B711CF-E938-4D8B-9171-345AAD226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9F99E6C9-E960-459E-808A-9D032C28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5A5A2884-9B72-4C8A-9D37-6AEC3B876F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4433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532AEC7-6415-4C5E-8E9B-E83B7258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9B6FABF5-7D9C-47F3-8C4A-8118B2612F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C85B4E79-DBE5-46B1-91E0-40269DF9E2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913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24">
            <a:extLst>
              <a:ext uri="{FF2B5EF4-FFF2-40B4-BE49-F238E27FC236}">
                <a16:creationId xmlns:a16="http://schemas.microsoft.com/office/drawing/2014/main" id="{CFDFF648-05CD-479A-AC54-E9F1EAAE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6" name="Marcador de contenido 25">
            <a:extLst>
              <a:ext uri="{FF2B5EF4-FFF2-40B4-BE49-F238E27FC236}">
                <a16:creationId xmlns:a16="http://schemas.microsoft.com/office/drawing/2014/main" id="{E357A0F0-FED2-45C0-B92B-57313E6CD8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Marcador de contenido 26">
            <a:extLst>
              <a:ext uri="{FF2B5EF4-FFF2-40B4-BE49-F238E27FC236}">
                <a16:creationId xmlns:a16="http://schemas.microsoft.com/office/drawing/2014/main" id="{977144BF-F1E7-42A0-B074-DA32D1C8AC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8" name="Marcador de posición de imagen 27">
            <a:extLst>
              <a:ext uri="{FF2B5EF4-FFF2-40B4-BE49-F238E27FC236}">
                <a16:creationId xmlns:a16="http://schemas.microsoft.com/office/drawing/2014/main" id="{1382528B-CC4D-4581-ADF1-431A14D553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9" name="Marcador de contenido 28">
            <a:extLst>
              <a:ext uri="{FF2B5EF4-FFF2-40B4-BE49-F238E27FC236}">
                <a16:creationId xmlns:a16="http://schemas.microsoft.com/office/drawing/2014/main" id="{0AD93701-5BCE-4350-AA47-16381EA668A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0" name="Marcador de contenido 29">
            <a:extLst>
              <a:ext uri="{FF2B5EF4-FFF2-40B4-BE49-F238E27FC236}">
                <a16:creationId xmlns:a16="http://schemas.microsoft.com/office/drawing/2014/main" id="{EB54EB6C-4C48-453C-869B-77207B54F14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1A8C224E-D423-46E5-AD0E-408DE60E83D4}"/>
              </a:ext>
            </a:extLst>
          </p:cNvPr>
          <p:cNvSpPr/>
          <p:nvPr/>
        </p:nvSpPr>
        <p:spPr>
          <a:xfrm>
            <a:off x="6086476" y="1928812"/>
            <a:ext cx="1085851" cy="1085851"/>
          </a:xfrm>
          <a:prstGeom prst="roundRect">
            <a:avLst/>
          </a:prstGeom>
          <a:solidFill>
            <a:schemeClr val="accent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8F97B2-2E22-4865-AB92-BE7C868C8863}"/>
              </a:ext>
            </a:extLst>
          </p:cNvPr>
          <p:cNvSpPr/>
          <p:nvPr/>
        </p:nvSpPr>
        <p:spPr>
          <a:xfrm>
            <a:off x="6115051" y="3471862"/>
            <a:ext cx="1085851" cy="1085851"/>
          </a:xfrm>
          <a:prstGeom prst="roundRect">
            <a:avLst/>
          </a:prstGeom>
          <a:solidFill>
            <a:schemeClr val="bg1">
              <a:lumMod val="5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B9D4183-2F26-4BA0-A07F-DC587E51AB9B}"/>
              </a:ext>
            </a:extLst>
          </p:cNvPr>
          <p:cNvSpPr/>
          <p:nvPr/>
        </p:nvSpPr>
        <p:spPr>
          <a:xfrm>
            <a:off x="6086476" y="5072062"/>
            <a:ext cx="1085851" cy="1085851"/>
          </a:xfrm>
          <a:prstGeom prst="roundRect">
            <a:avLst/>
          </a:prstGeom>
          <a:solidFill>
            <a:schemeClr val="accent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52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387FA1DA-2148-403E-BE8E-8617EA00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2" y="236537"/>
            <a:ext cx="10515600" cy="935038"/>
          </a:xfrm>
        </p:spPr>
        <p:txBody>
          <a:bodyPr/>
          <a:lstStyle/>
          <a:p>
            <a:endParaRPr lang="es-C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B1123D88-53C3-4A3F-A9F6-82C9B828AB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8" name="Título 17">
            <a:extLst>
              <a:ext uri="{FF2B5EF4-FFF2-40B4-BE49-F238E27FC236}">
                <a16:creationId xmlns:a16="http://schemas.microsoft.com/office/drawing/2014/main" id="{B9C5892C-520A-4D79-B7BD-78BE3EFD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7253C8E6-D74A-4379-956F-3E8B2432F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01C79C48-2B92-460C-9C20-C00625B64E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6369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1431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Comunicaciones</cp:lastModifiedBy>
  <cp:revision>7</cp:revision>
  <dcterms:created xsi:type="dcterms:W3CDTF">2021-03-25T15:16:22Z</dcterms:created>
  <dcterms:modified xsi:type="dcterms:W3CDTF">2021-03-26T15:07:51Z</dcterms:modified>
</cp:coreProperties>
</file>