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60" d="100"/>
          <a:sy n="60" d="100"/>
        </p:scale>
        <p:origin x="108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8" name="Shape 15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588084" y="1272969"/>
            <a:ext cx="9144001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588084" y="3752644"/>
            <a:ext cx="9144001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o del título"/>
          <p:cNvSpPr txBox="1">
            <a:spLocks noGrp="1"/>
          </p:cNvSpPr>
          <p:nvPr>
            <p:ph type="title"/>
          </p:nvPr>
        </p:nvSpPr>
        <p:spPr>
          <a:xfrm>
            <a:off x="1130244" y="365125"/>
            <a:ext cx="10515601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4E79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93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130244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>
                <a:solidFill>
                  <a:srgbClr val="1F4E79"/>
                </a:solidFill>
              </a:defRPr>
            </a:lvl1pPr>
            <a:lvl2pPr marL="0" indent="457200">
              <a:buSzTx/>
              <a:buFontTx/>
              <a:buNone/>
              <a:defRPr sz="2400" b="1">
                <a:solidFill>
                  <a:srgbClr val="1F4E79"/>
                </a:solidFill>
              </a:defRPr>
            </a:lvl2pPr>
            <a:lvl3pPr marL="0" indent="914400">
              <a:buSzTx/>
              <a:buFontTx/>
              <a:buNone/>
              <a:defRPr sz="2400" b="1">
                <a:solidFill>
                  <a:srgbClr val="1F4E79"/>
                </a:solidFill>
              </a:defRPr>
            </a:lvl3pPr>
            <a:lvl4pPr marL="0" indent="1371600">
              <a:buSzTx/>
              <a:buFontTx/>
              <a:buNone/>
              <a:defRPr sz="2400" b="1">
                <a:solidFill>
                  <a:srgbClr val="1F4E79"/>
                </a:solidFill>
              </a:defRPr>
            </a:lvl4pPr>
            <a:lvl5pPr marL="0" indent="1828800">
              <a:buSzTx/>
              <a:buFontTx/>
              <a:buNone/>
              <a:defRPr sz="2400" b="1">
                <a:solidFill>
                  <a:srgbClr val="1F4E79"/>
                </a:solidFill>
              </a:defRPr>
            </a:lvl5pPr>
          </a:lstStyle>
          <a:p>
            <a:r>
              <a:rPr dirty="0"/>
              <a:t>Nivel de </a:t>
            </a:r>
            <a:r>
              <a:rPr dirty="0" err="1"/>
              <a:t>texto</a:t>
            </a:r>
            <a:r>
              <a:rPr dirty="0"/>
              <a:t> 1</a:t>
            </a:r>
          </a:p>
          <a:p>
            <a:pPr lvl="1"/>
            <a:r>
              <a:rPr dirty="0"/>
              <a:t>Nivel de </a:t>
            </a:r>
            <a:r>
              <a:rPr dirty="0" err="1"/>
              <a:t>texto</a:t>
            </a:r>
            <a:r>
              <a:rPr dirty="0"/>
              <a:t> 2</a:t>
            </a:r>
          </a:p>
          <a:p>
            <a:pPr lvl="2"/>
            <a:r>
              <a:rPr dirty="0"/>
              <a:t>Nivel de </a:t>
            </a:r>
            <a:r>
              <a:rPr dirty="0" err="1"/>
              <a:t>texto</a:t>
            </a:r>
            <a:r>
              <a:rPr dirty="0"/>
              <a:t> 3</a:t>
            </a:r>
          </a:p>
          <a:p>
            <a:pPr lvl="3"/>
            <a:r>
              <a:rPr dirty="0"/>
              <a:t>Nivel de </a:t>
            </a:r>
            <a:r>
              <a:rPr dirty="0" err="1"/>
              <a:t>texto</a:t>
            </a:r>
            <a:r>
              <a:rPr dirty="0"/>
              <a:t> 4</a:t>
            </a:r>
          </a:p>
          <a:p>
            <a:pPr lvl="4"/>
            <a:r>
              <a:rPr dirty="0"/>
              <a:t>Nivel de </a:t>
            </a:r>
            <a:r>
              <a:rPr dirty="0" err="1"/>
              <a:t>texto</a:t>
            </a:r>
            <a:r>
              <a:rPr dirty="0"/>
              <a:t> 5</a:t>
            </a:r>
          </a:p>
        </p:txBody>
      </p:sp>
      <p:sp>
        <p:nvSpPr>
          <p:cNvPr id="94" name="Marcador de texto 4"/>
          <p:cNvSpPr>
            <a:spLocks noGrp="1"/>
          </p:cNvSpPr>
          <p:nvPr>
            <p:ph type="body" sz="quarter" idx="21"/>
          </p:nvPr>
        </p:nvSpPr>
        <p:spPr>
          <a:xfrm>
            <a:off x="6462657" y="1681163"/>
            <a:ext cx="5183189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>
                <a:solidFill>
                  <a:srgbClr val="1F4E79"/>
                </a:solidFill>
              </a:defRPr>
            </a:pPr>
            <a:endParaRPr/>
          </a:p>
        </p:txBody>
      </p:sp>
      <p:sp>
        <p:nvSpPr>
          <p:cNvPr id="9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o del título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4E79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103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>
                <a:solidFill>
                  <a:srgbClr val="1F4E79"/>
                </a:solidFill>
              </a:defRPr>
            </a:lvl1pPr>
            <a:lvl2pPr marL="0" indent="457200">
              <a:buSzTx/>
              <a:buFontTx/>
              <a:buNone/>
              <a:defRPr sz="2400" b="1">
                <a:solidFill>
                  <a:srgbClr val="1F4E79"/>
                </a:solidFill>
              </a:defRPr>
            </a:lvl2pPr>
            <a:lvl3pPr marL="0" indent="914400">
              <a:buSzTx/>
              <a:buFontTx/>
              <a:buNone/>
              <a:defRPr sz="2400" b="1">
                <a:solidFill>
                  <a:srgbClr val="1F4E79"/>
                </a:solidFill>
              </a:defRPr>
            </a:lvl3pPr>
            <a:lvl4pPr marL="0" indent="1371600">
              <a:buSzTx/>
              <a:buFontTx/>
              <a:buNone/>
              <a:defRPr sz="2400" b="1">
                <a:solidFill>
                  <a:srgbClr val="1F4E79"/>
                </a:solidFill>
              </a:defRPr>
            </a:lvl4pPr>
            <a:lvl5pPr marL="0" indent="1828800">
              <a:buSzTx/>
              <a:buFontTx/>
              <a:buNone/>
              <a:defRPr sz="2400" b="1">
                <a:solidFill>
                  <a:srgbClr val="1F4E79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4" name="Marcador de texto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>
                <a:solidFill>
                  <a:srgbClr val="1F4E79"/>
                </a:solidFill>
              </a:defRPr>
            </a:pPr>
            <a:endParaRPr/>
          </a:p>
        </p:txBody>
      </p:sp>
      <p:sp>
        <p:nvSpPr>
          <p:cNvPr id="10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Compara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o del título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4E79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113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>
                <a:solidFill>
                  <a:srgbClr val="1F4E79"/>
                </a:solidFill>
              </a:defRPr>
            </a:lvl1pPr>
            <a:lvl2pPr marL="0" indent="457200">
              <a:buSzTx/>
              <a:buFontTx/>
              <a:buNone/>
              <a:defRPr sz="2400" b="1">
                <a:solidFill>
                  <a:srgbClr val="1F4E79"/>
                </a:solidFill>
              </a:defRPr>
            </a:lvl2pPr>
            <a:lvl3pPr marL="0" indent="914400">
              <a:buSzTx/>
              <a:buFontTx/>
              <a:buNone/>
              <a:defRPr sz="2400" b="1">
                <a:solidFill>
                  <a:srgbClr val="1F4E79"/>
                </a:solidFill>
              </a:defRPr>
            </a:lvl3pPr>
            <a:lvl4pPr marL="0" indent="1371600">
              <a:buSzTx/>
              <a:buFontTx/>
              <a:buNone/>
              <a:defRPr sz="2400" b="1">
                <a:solidFill>
                  <a:srgbClr val="1F4E79"/>
                </a:solidFill>
              </a:defRPr>
            </a:lvl4pPr>
            <a:lvl5pPr marL="0" indent="1828800">
              <a:buSzTx/>
              <a:buFontTx/>
              <a:buNone/>
              <a:defRPr sz="2400" b="1">
                <a:solidFill>
                  <a:srgbClr val="1F4E79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14" name="Marcador de texto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>
                <a:solidFill>
                  <a:srgbClr val="1F4E79"/>
                </a:solidFill>
              </a:defRPr>
            </a:pPr>
            <a:endParaRPr/>
          </a:p>
        </p:txBody>
      </p:sp>
      <p:sp>
        <p:nvSpPr>
          <p:cNvPr id="11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el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o del título"/>
          <p:cNvSpPr txBox="1">
            <a:spLocks noGrp="1"/>
          </p:cNvSpPr>
          <p:nvPr>
            <p:ph type="title"/>
          </p:nvPr>
        </p:nvSpPr>
        <p:spPr>
          <a:xfrm>
            <a:off x="558500" y="0"/>
            <a:ext cx="11074998" cy="1325563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1F4E79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123" name="Nivel de texto 1…"/>
          <p:cNvSpPr txBox="1">
            <a:spLocks noGrp="1"/>
          </p:cNvSpPr>
          <p:nvPr>
            <p:ph type="body" idx="1"/>
          </p:nvPr>
        </p:nvSpPr>
        <p:spPr>
          <a:xfrm>
            <a:off x="558502" y="1473798"/>
            <a:ext cx="11074998" cy="470316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4E79"/>
                </a:solidFill>
              </a:defRPr>
            </a:lvl1pPr>
            <a:lvl2pPr>
              <a:defRPr>
                <a:solidFill>
                  <a:srgbClr val="1F4E79"/>
                </a:solidFill>
              </a:defRPr>
            </a:lvl2pPr>
            <a:lvl3pPr>
              <a:defRPr>
                <a:solidFill>
                  <a:srgbClr val="1F4E79"/>
                </a:solidFill>
              </a:defRPr>
            </a:lvl3pPr>
            <a:lvl4pPr>
              <a:defRPr>
                <a:solidFill>
                  <a:srgbClr val="1F4E79"/>
                </a:solidFill>
              </a:defRPr>
            </a:lvl4pPr>
            <a:lvl5pPr>
              <a:defRPr>
                <a:solidFill>
                  <a:srgbClr val="1F4E79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2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o del título"/>
          <p:cNvSpPr txBox="1">
            <a:spLocks noGrp="1"/>
          </p:cNvSpPr>
          <p:nvPr>
            <p:ph type="title"/>
          </p:nvPr>
        </p:nvSpPr>
        <p:spPr>
          <a:xfrm>
            <a:off x="829029" y="1296297"/>
            <a:ext cx="3932238" cy="1600201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Texto del título</a:t>
            </a:r>
          </a:p>
        </p:txBody>
      </p:sp>
      <p:sp>
        <p:nvSpPr>
          <p:cNvPr id="139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497620" y="987425"/>
            <a:ext cx="5389580" cy="487362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1F4E79"/>
                </a:solidFill>
              </a:defRPr>
            </a:lvl1pPr>
            <a:lvl2pPr marL="718457" indent="-261257">
              <a:defRPr sz="3200">
                <a:solidFill>
                  <a:srgbClr val="1F4E79"/>
                </a:solidFill>
              </a:defRPr>
            </a:lvl2pPr>
            <a:lvl3pPr marL="1219200" indent="-304800">
              <a:defRPr sz="3200">
                <a:solidFill>
                  <a:srgbClr val="1F4E79"/>
                </a:solidFill>
              </a:defRPr>
            </a:lvl3pPr>
            <a:lvl4pPr marL="1737360" indent="-365760">
              <a:defRPr sz="3200">
                <a:solidFill>
                  <a:srgbClr val="1F4E79"/>
                </a:solidFill>
              </a:defRPr>
            </a:lvl4pPr>
            <a:lvl5pPr marL="2194560" indent="-365760">
              <a:defRPr sz="3200">
                <a:solidFill>
                  <a:srgbClr val="1F4E79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40" name="Marcador de texto 3"/>
          <p:cNvSpPr>
            <a:spLocks noGrp="1"/>
          </p:cNvSpPr>
          <p:nvPr>
            <p:ph type="body" sz="quarter" idx="21"/>
          </p:nvPr>
        </p:nvSpPr>
        <p:spPr>
          <a:xfrm>
            <a:off x="829029" y="3151989"/>
            <a:ext cx="3932239" cy="1813356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14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o del títul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1F4E79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149" name="Marcador de posición de imagen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>
                <a:solidFill>
                  <a:srgbClr val="1F4E79"/>
                </a:solidFill>
              </a:defRPr>
            </a:lvl1pPr>
            <a:lvl2pPr marL="0" indent="457200">
              <a:buSzTx/>
              <a:buFontTx/>
              <a:buNone/>
              <a:defRPr sz="1600">
                <a:solidFill>
                  <a:srgbClr val="1F4E79"/>
                </a:solidFill>
              </a:defRPr>
            </a:lvl2pPr>
            <a:lvl3pPr marL="0" indent="914400">
              <a:buSzTx/>
              <a:buFontTx/>
              <a:buNone/>
              <a:defRPr sz="1600">
                <a:solidFill>
                  <a:srgbClr val="1F4E79"/>
                </a:solidFill>
              </a:defRPr>
            </a:lvl3pPr>
            <a:lvl4pPr marL="0" indent="1371600">
              <a:buSzTx/>
              <a:buFontTx/>
              <a:buNone/>
              <a:defRPr sz="1600">
                <a:solidFill>
                  <a:srgbClr val="1F4E79"/>
                </a:solidFill>
              </a:defRPr>
            </a:lvl4pPr>
            <a:lvl5pPr marL="0" indent="1828800">
              <a:buSzTx/>
              <a:buFontTx/>
              <a:buNone/>
              <a:defRPr sz="1600">
                <a:solidFill>
                  <a:srgbClr val="1F4E79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5620951" y="6295768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xfrm>
            <a:off x="588084" y="1272969"/>
            <a:ext cx="9144001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1F4E79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588084" y="3752644"/>
            <a:ext cx="9144001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>
                <a:solidFill>
                  <a:srgbClr val="1F4E79"/>
                </a:solidFill>
              </a:defRPr>
            </a:lvl1pPr>
            <a:lvl2pPr marL="0" indent="457200" algn="ctr">
              <a:buSzTx/>
              <a:buFontTx/>
              <a:buNone/>
              <a:defRPr sz="2400">
                <a:solidFill>
                  <a:srgbClr val="1F4E79"/>
                </a:solidFill>
              </a:defRPr>
            </a:lvl2pPr>
            <a:lvl3pPr marL="0" indent="914400" algn="ctr">
              <a:buSzTx/>
              <a:buFontTx/>
              <a:buNone/>
              <a:defRPr sz="2400">
                <a:solidFill>
                  <a:srgbClr val="1F4E79"/>
                </a:solidFill>
              </a:defRPr>
            </a:lvl3pPr>
            <a:lvl4pPr marL="0" indent="1371600" algn="ctr">
              <a:buSzTx/>
              <a:buFontTx/>
              <a:buNone/>
              <a:defRPr sz="2400">
                <a:solidFill>
                  <a:srgbClr val="1F4E79"/>
                </a:solidFill>
              </a:defRPr>
            </a:lvl4pPr>
            <a:lvl5pPr marL="0" indent="1828800" algn="ctr">
              <a:buSzTx/>
              <a:buFontTx/>
              <a:buNone/>
              <a:defRPr sz="2400">
                <a:solidFill>
                  <a:srgbClr val="1F4E79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ítulo y obje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4E79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4E79"/>
                </a:solidFill>
              </a:defRPr>
            </a:lvl1pPr>
            <a:lvl2pPr>
              <a:defRPr>
                <a:solidFill>
                  <a:srgbClr val="1F4E79"/>
                </a:solidFill>
              </a:defRPr>
            </a:lvl2pPr>
            <a:lvl3pPr>
              <a:defRPr>
                <a:solidFill>
                  <a:srgbClr val="1F4E79"/>
                </a:solidFill>
              </a:defRPr>
            </a:lvl3pPr>
            <a:lvl4pPr>
              <a:defRPr>
                <a:solidFill>
                  <a:srgbClr val="1F4E79"/>
                </a:solidFill>
              </a:defRPr>
            </a:lvl4pPr>
            <a:lvl5pPr>
              <a:defRPr>
                <a:solidFill>
                  <a:srgbClr val="1F4E79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>
            <a:spLocks noGrp="1"/>
          </p:cNvSpPr>
          <p:nvPr>
            <p:ph type="title"/>
          </p:nvPr>
        </p:nvSpPr>
        <p:spPr>
          <a:xfrm>
            <a:off x="831850" y="1128824"/>
            <a:ext cx="10515600" cy="2852738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48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008549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Encabezado de sec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o del título"/>
          <p:cNvSpPr txBox="1">
            <a:spLocks noGrp="1"/>
          </p:cNvSpPr>
          <p:nvPr>
            <p:ph type="title"/>
          </p:nvPr>
        </p:nvSpPr>
        <p:spPr>
          <a:xfrm>
            <a:off x="831850" y="1128824"/>
            <a:ext cx="10515600" cy="2852738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1F4E79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5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008549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1F4E79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1F4E79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1F4E79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1F4E79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1F4E79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Encabezado de sec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o del título"/>
          <p:cNvSpPr txBox="1">
            <a:spLocks noGrp="1"/>
          </p:cNvSpPr>
          <p:nvPr>
            <p:ph type="title"/>
          </p:nvPr>
        </p:nvSpPr>
        <p:spPr>
          <a:xfrm>
            <a:off x="831850" y="1042763"/>
            <a:ext cx="10515600" cy="2852738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66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3922488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Encabezado de sec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o del título"/>
          <p:cNvSpPr txBox="1">
            <a:spLocks noGrp="1"/>
          </p:cNvSpPr>
          <p:nvPr>
            <p:ph type="title"/>
          </p:nvPr>
        </p:nvSpPr>
        <p:spPr>
          <a:xfrm>
            <a:off x="831850" y="1042763"/>
            <a:ext cx="10515600" cy="2852738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1F4E79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7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3922488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1F4E79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1F4E79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1F4E79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1F4E79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1F4E79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o del título"/>
          <p:cNvSpPr txBox="1">
            <a:spLocks noGrp="1"/>
          </p:cNvSpPr>
          <p:nvPr>
            <p:ph type="title"/>
          </p:nvPr>
        </p:nvSpPr>
        <p:spPr>
          <a:xfrm>
            <a:off x="713590" y="666338"/>
            <a:ext cx="5056992" cy="5142791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84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172200" y="1034173"/>
            <a:ext cx="5181600" cy="514279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4E79"/>
                </a:solidFill>
              </a:defRPr>
            </a:lvl1pPr>
            <a:lvl2pPr>
              <a:defRPr>
                <a:solidFill>
                  <a:srgbClr val="1F4E79"/>
                </a:solidFill>
              </a:defRPr>
            </a:lvl2pPr>
            <a:lvl3pPr>
              <a:defRPr>
                <a:solidFill>
                  <a:srgbClr val="1F4E79"/>
                </a:solidFill>
              </a:defRPr>
            </a:lvl3pPr>
            <a:lvl4pPr>
              <a:defRPr>
                <a:solidFill>
                  <a:srgbClr val="1F4E79"/>
                </a:solidFill>
              </a:defRPr>
            </a:lvl4pPr>
            <a:lvl5pPr>
              <a:defRPr>
                <a:solidFill>
                  <a:srgbClr val="1F4E79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FFFFFF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ítulo 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1" name="Subtítulo 2"/>
          <p:cNvSpPr txBox="1">
            <a:spLocks noGrp="1"/>
          </p:cNvSpPr>
          <p:nvPr>
            <p:ph type="subTitle" sz="quarter" idx="1"/>
          </p:nvPr>
        </p:nvSpPr>
        <p:spPr>
          <a:xfrm>
            <a:off x="588084" y="3752644"/>
            <a:ext cx="9144001" cy="1655762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ítulo 3"/>
          <p:cNvSpPr txBox="1">
            <a:spLocks noGrp="1"/>
          </p:cNvSpPr>
          <p:nvPr>
            <p:ph type="title"/>
          </p:nvPr>
        </p:nvSpPr>
        <p:spPr>
          <a:xfrm>
            <a:off x="1130244" y="365125"/>
            <a:ext cx="10515601" cy="13255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8" name="Marcador de texto 4"/>
          <p:cNvSpPr txBox="1">
            <a:spLocks noGrp="1"/>
          </p:cNvSpPr>
          <p:nvPr>
            <p:ph type="body" sz="quarter" idx="1"/>
          </p:nvPr>
        </p:nvSpPr>
        <p:spPr>
          <a:xfrm>
            <a:off x="1130244" y="1681163"/>
            <a:ext cx="5157789" cy="82391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9" name="Marcador de texto 6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2400" b="1">
                <a:solidFill>
                  <a:srgbClr val="1F4E79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ítulo 6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2" name="Marcador de texto 7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3" name="Marcador de texto 9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2400" b="1">
                <a:solidFill>
                  <a:srgbClr val="1F4E79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Título 6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6" name="Marcador de texto 7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7" name="Marcador de texto 9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2400" b="1">
                <a:solidFill>
                  <a:srgbClr val="1F4E79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ítulo 6"/>
          <p:cNvSpPr txBox="1">
            <a:spLocks noGrp="1"/>
          </p:cNvSpPr>
          <p:nvPr>
            <p:ph type="title"/>
          </p:nvPr>
        </p:nvSpPr>
        <p:spPr>
          <a:xfrm>
            <a:off x="558501" y="0"/>
            <a:ext cx="11074997" cy="13255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0" name="Marcador de contenido 7"/>
          <p:cNvSpPr txBox="1">
            <a:spLocks noGrp="1"/>
          </p:cNvSpPr>
          <p:nvPr>
            <p:ph type="body" idx="1"/>
          </p:nvPr>
        </p:nvSpPr>
        <p:spPr>
          <a:xfrm>
            <a:off x="558502" y="1473797"/>
            <a:ext cx="11074998" cy="470316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ítulo 1"/>
          <p:cNvSpPr txBox="1">
            <a:spLocks noGrp="1"/>
          </p:cNvSpPr>
          <p:nvPr>
            <p:ph type="title"/>
          </p:nvPr>
        </p:nvSpPr>
        <p:spPr>
          <a:xfrm>
            <a:off x="829028" y="1296297"/>
            <a:ext cx="3932239" cy="160020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4" name="Marcador de contenido 2"/>
          <p:cNvSpPr txBox="1">
            <a:spLocks noGrp="1"/>
          </p:cNvSpPr>
          <p:nvPr>
            <p:ph type="body" sz="half" idx="1"/>
          </p:nvPr>
        </p:nvSpPr>
        <p:spPr>
          <a:xfrm>
            <a:off x="6497620" y="987425"/>
            <a:ext cx="5389581" cy="4873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5" name="Marcador de texto 3"/>
          <p:cNvSpPr>
            <a:spLocks noGrp="1"/>
          </p:cNvSpPr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DFEEDAA3-079B-46AA-2B93-88714659D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1BC610F7-CB9D-9AA7-1546-1EA8958DCF41}"/>
              </a:ext>
            </a:extLst>
          </p:cNvPr>
          <p:cNvSpPr>
            <a:spLocks noGrp="1"/>
          </p:cNvSpPr>
          <p:nvPr>
            <p:ph type="pic" sz="half" idx="2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7023F47B-6107-4A31-F238-5D22B72FAF36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49657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ítulo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4" name="Marcador de contenido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ítulo 3"/>
          <p:cNvSpPr txBox="1">
            <a:spLocks noGrp="1"/>
          </p:cNvSpPr>
          <p:nvPr>
            <p:ph type="title"/>
          </p:nvPr>
        </p:nvSpPr>
        <p:spPr>
          <a:xfrm>
            <a:off x="831850" y="1128824"/>
            <a:ext cx="10515600" cy="2852739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7" name="Marcador de texto 4"/>
          <p:cNvSpPr txBox="1">
            <a:spLocks noGrp="1"/>
          </p:cNvSpPr>
          <p:nvPr>
            <p:ph type="body" sz="quarter" idx="1"/>
          </p:nvPr>
        </p:nvSpPr>
        <p:spPr>
          <a:xfrm>
            <a:off x="831850" y="4008549"/>
            <a:ext cx="10515600" cy="15001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ítulo 3"/>
          <p:cNvSpPr txBox="1">
            <a:spLocks noGrp="1"/>
          </p:cNvSpPr>
          <p:nvPr>
            <p:ph type="title"/>
          </p:nvPr>
        </p:nvSpPr>
        <p:spPr>
          <a:xfrm>
            <a:off x="831850" y="1042763"/>
            <a:ext cx="10515600" cy="2852739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0" name="Marcador de texto 4"/>
          <p:cNvSpPr txBox="1">
            <a:spLocks noGrp="1"/>
          </p:cNvSpPr>
          <p:nvPr>
            <p:ph type="body" sz="quarter" idx="1"/>
          </p:nvPr>
        </p:nvSpPr>
        <p:spPr>
          <a:xfrm>
            <a:off x="831850" y="3922488"/>
            <a:ext cx="10515600" cy="15001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ítulo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3" name="Subtítulo 4"/>
          <p:cNvSpPr txBox="1">
            <a:spLocks noGrp="1"/>
          </p:cNvSpPr>
          <p:nvPr>
            <p:ph type="body" sz="quarter" idx="1"/>
          </p:nvPr>
        </p:nvSpPr>
        <p:spPr>
          <a:xfrm>
            <a:off x="588084" y="3752644"/>
            <a:ext cx="9144001" cy="1655762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ítulo 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6" name="Marcador de contenido 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ítulo 3"/>
          <p:cNvSpPr txBox="1">
            <a:spLocks noGrp="1"/>
          </p:cNvSpPr>
          <p:nvPr>
            <p:ph type="title"/>
          </p:nvPr>
        </p:nvSpPr>
        <p:spPr>
          <a:xfrm>
            <a:off x="831850" y="1128824"/>
            <a:ext cx="10515600" cy="2852739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9" name="Marcador de texto 4"/>
          <p:cNvSpPr txBox="1">
            <a:spLocks noGrp="1"/>
          </p:cNvSpPr>
          <p:nvPr>
            <p:ph type="body" sz="quarter" idx="1"/>
          </p:nvPr>
        </p:nvSpPr>
        <p:spPr>
          <a:xfrm>
            <a:off x="831850" y="4008549"/>
            <a:ext cx="10515600" cy="15001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ítulo 3"/>
          <p:cNvSpPr txBox="1">
            <a:spLocks noGrp="1"/>
          </p:cNvSpPr>
          <p:nvPr>
            <p:ph type="title"/>
          </p:nvPr>
        </p:nvSpPr>
        <p:spPr>
          <a:xfrm>
            <a:off x="831850" y="1042763"/>
            <a:ext cx="10515600" cy="2852739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2" name="Marcador de texto 4"/>
          <p:cNvSpPr txBox="1">
            <a:spLocks noGrp="1"/>
          </p:cNvSpPr>
          <p:nvPr>
            <p:ph type="body" sz="quarter" idx="1"/>
          </p:nvPr>
        </p:nvSpPr>
        <p:spPr>
          <a:xfrm>
            <a:off x="831850" y="3922488"/>
            <a:ext cx="10515600" cy="15001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ítulo 3"/>
          <p:cNvSpPr txBox="1">
            <a:spLocks noGrp="1"/>
          </p:cNvSpPr>
          <p:nvPr>
            <p:ph type="title"/>
          </p:nvPr>
        </p:nvSpPr>
        <p:spPr>
          <a:xfrm>
            <a:off x="713591" y="666338"/>
            <a:ext cx="5056991" cy="514279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5" name="Marcador de contenido 4"/>
          <p:cNvSpPr txBox="1">
            <a:spLocks noGrp="1"/>
          </p:cNvSpPr>
          <p:nvPr>
            <p:ph type="body" sz="half" idx="1"/>
          </p:nvPr>
        </p:nvSpPr>
        <p:spPr>
          <a:xfrm>
            <a:off x="6172200" y="1034173"/>
            <a:ext cx="5181600" cy="514279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0</Words>
  <Application>Microsoft Office PowerPoint</Application>
  <PresentationFormat>Panorámica</PresentationFormat>
  <Paragraphs>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Rector</dc:creator>
  <cp:lastModifiedBy>Rector</cp:lastModifiedBy>
  <cp:revision>3</cp:revision>
  <dcterms:modified xsi:type="dcterms:W3CDTF">2024-07-08T14:42:44Z</dcterms:modified>
</cp:coreProperties>
</file>